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p:scale>
          <a:sx n="76" d="100"/>
          <a:sy n="76" d="100"/>
        </p:scale>
        <p:origin x="-336" y="2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Rectangle 8"/>
          <p:cNvSpPr/>
          <p:nvPr/>
        </p:nvSpPr>
        <p:spPr>
          <a:xfrm>
            <a:off x="646113" y="1447800"/>
            <a:ext cx="7851775" cy="3200400"/>
          </a:xfrm>
          <a:prstGeom prst="rect">
            <a:avLst/>
          </a:prstGeom>
          <a:noFill/>
        </p:spPr>
        <p:style>
          <a:lnRef idx="1">
            <a:schemeClr val="dk1"/>
          </a:lnRef>
          <a:fillRef idx="3">
            <a:schemeClr val="dk1"/>
          </a:fillRef>
          <a:effectRef idx="2">
            <a:schemeClr val="dk1"/>
          </a:effectRef>
          <a:fontRef idx="minor">
            <a:schemeClr val="lt1"/>
          </a:fontRef>
        </p:style>
        <p:txBody>
          <a:bodyPr rtlCol="0" anchor="ctr"/>
          <a:lstStyle/>
          <a:p>
            <a:pPr algn="ctr"/>
            <a:endParaRPr/>
          </a:p>
        </p:txBody>
      </p:sp>
      <p:sp>
        <p:nvSpPr>
          <p:cNvPr id="2" name="Title 1"/>
          <p:cNvSpPr>
            <a:spLocks noGrp="1"/>
          </p:cNvSpPr>
          <p:nvPr>
            <p:ph type="ctrTitle"/>
          </p:nvPr>
        </p:nvSpPr>
        <p:spPr>
          <a:xfrm>
            <a:off x="658813" y="1537447"/>
            <a:ext cx="7826281" cy="1627093"/>
          </a:xfrm>
        </p:spPr>
        <p:txBody>
          <a:bodyPr vert="horz" lIns="91440" tIns="45720" rIns="91440" bIns="45720" rtlCol="0" anchor="b" anchorCtr="0">
            <a:noAutofit/>
          </a:bodyPr>
          <a:lstStyle>
            <a:lvl1pPr algn="ctr" defTabSz="914400" rtl="0" eaLnBrk="1" latinLnBrk="0" hangingPunct="1">
              <a:spcBef>
                <a:spcPct val="0"/>
              </a:spcBef>
              <a:buNone/>
              <a:defRPr sz="5400" kern="1200">
                <a:gradFill>
                  <a:gsLst>
                    <a:gs pos="0">
                      <a:schemeClr val="tx1">
                        <a:lumMod val="85000"/>
                      </a:schemeClr>
                    </a:gs>
                    <a:gs pos="100000">
                      <a:schemeClr val="tx1"/>
                    </a:gs>
                  </a:gsLst>
                  <a:lin ang="16200000" scaled="1"/>
                </a:gra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658813" y="3218329"/>
            <a:ext cx="7826281" cy="860611"/>
          </a:xfrm>
        </p:spPr>
        <p:txBody>
          <a:bodyPr vert="horz" lIns="91440" tIns="45720" rIns="91440" bIns="45720" rtlCol="0">
            <a:normAutofit/>
          </a:bodyPr>
          <a:lstStyle>
            <a:lvl1pPr marL="0" indent="0" algn="ctr" defTabSz="914400" rtl="0" eaLnBrk="1" latinLnBrk="0" hangingPunct="1">
              <a:lnSpc>
                <a:spcPts val="2000"/>
              </a:lnSpc>
              <a:spcBef>
                <a:spcPts val="2000"/>
              </a:spcBef>
              <a:buFont typeface="Wingdings 2" pitchFamily="18" charset="2"/>
              <a:buNone/>
              <a:defRPr sz="1800" kern="1200">
                <a:gradFill>
                  <a:gsLst>
                    <a:gs pos="0">
                      <a:schemeClr val="tx1">
                        <a:lumMod val="85000"/>
                      </a:schemeClr>
                    </a:gs>
                    <a:gs pos="100000">
                      <a:schemeClr val="tx1"/>
                    </a:gs>
                  </a:gsLst>
                  <a:lin ang="16200000" scaled="1"/>
                </a:gra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A11FF61F-486F-E64A-9B31-1CD41C240F90}" type="datetimeFigureOut">
              <a:rPr lang="en-US" smtClean="0"/>
              <a:pPr/>
              <a:t>6/11/2011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C28497-C911-6243-8CE0-D8BB264204B1}" type="slidenum">
              <a:rPr lang="en-US" smtClean="0"/>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2856" y="1600200"/>
            <a:ext cx="3931920" cy="566738"/>
          </a:xfrm>
        </p:spPr>
        <p:txBody>
          <a:bodyPr vert="horz" lIns="91440" tIns="45720" rIns="91440" bIns="45720" rtlCol="0" anchor="b" anchorCtr="0">
            <a:normAutofit/>
          </a:bodyPr>
          <a:lstStyle>
            <a:lvl1pPr algn="l" defTabSz="914400" rtl="0" eaLnBrk="1" latinLnBrk="0" hangingPunct="1">
              <a:spcBef>
                <a:spcPct val="0"/>
              </a:spcBef>
              <a:buNone/>
              <a:defRPr sz="2400" b="0" kern="1200">
                <a:solidFill>
                  <a:schemeClr val="tx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621792" y="457200"/>
            <a:ext cx="3474720" cy="5102352"/>
          </a:xfrm>
          <a:noFill/>
          <a:ln w="44450">
            <a:solidFill>
              <a:schemeClr val="bg1"/>
            </a:solidFill>
            <a:miter lim="800000"/>
          </a:ln>
        </p:spPr>
        <p:style>
          <a:lnRef idx="1">
            <a:schemeClr val="dk1"/>
          </a:lnRef>
          <a:fillRef idx="3">
            <a:schemeClr val="dk1"/>
          </a:fillRef>
          <a:effectRef idx="2">
            <a:schemeClr val="dk1"/>
          </a:effectRef>
          <a:fontRef idx="none"/>
        </p:style>
        <p:txBody>
          <a:bodyPr vert="horz" lIns="91440" tIns="45720" rIns="91440" bIns="45720" rtlCol="0">
            <a:normAutofit/>
          </a:bodyPr>
          <a:lstStyle>
            <a:lvl1pPr marL="349250" indent="-349250" algn="l" defTabSz="914400" rtl="0" eaLnBrk="1" latinLnBrk="0" hangingPunct="1">
              <a:spcBef>
                <a:spcPts val="2000"/>
              </a:spcBef>
              <a:buFont typeface="Wingdings 2" pitchFamily="18" charset="2"/>
              <a:buNone/>
              <a:defRPr sz="20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562856" y="2240280"/>
            <a:ext cx="3931920" cy="2103120"/>
          </a:xfrm>
        </p:spPr>
        <p:txBody>
          <a:bodyPr vert="horz" lIns="91440" tIns="45720" rIns="91440" bIns="45720" rtlCol="0">
            <a:normAutofit/>
          </a:bodyPr>
          <a:lstStyle>
            <a:lvl1pPr marL="0" indent="0">
              <a:buNone/>
              <a:defRPr sz="1400" b="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A11FF61F-486F-E64A-9B31-1CD41C240F90}" type="datetimeFigureOut">
              <a:rPr lang="en-US" smtClean="0"/>
              <a:pPr/>
              <a:t>6/11/2011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C28497-C911-6243-8CE0-D8BB264204B1}" type="slidenum">
              <a:rPr lang="en-US" smtClean="0"/>
              <a:pPr/>
              <a:t>‹Nº›</a:t>
            </a:fld>
            <a:endParaRPr lang="en-US"/>
          </a:p>
        </p:txBody>
      </p:sp>
      <p:sp>
        <p:nvSpPr>
          <p:cNvPr id="8" name="Freeform 7"/>
          <p:cNvSpPr/>
          <p:nvPr/>
        </p:nvSpPr>
        <p:spPr>
          <a:xfrm>
            <a:off x="280416" y="258580"/>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9" name="Freeform 8"/>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282575" y="458788"/>
            <a:ext cx="8577263" cy="3884612"/>
          </a:xfrm>
          <a:noFill/>
          <a:ln w="44450">
            <a:solidFill>
              <a:schemeClr val="bg1"/>
            </a:solidFill>
            <a:miter lim="800000"/>
          </a:ln>
        </p:spPr>
        <p:style>
          <a:lnRef idx="1">
            <a:schemeClr val="dk1"/>
          </a:lnRef>
          <a:fillRef idx="3">
            <a:schemeClr val="dk1"/>
          </a:fillRef>
          <a:effectRef idx="2">
            <a:schemeClr val="dk1"/>
          </a:effectRef>
          <a:fontRef idx="none"/>
        </p:style>
        <p:txBody>
          <a:bodyPr vert="horz" lIns="91440" tIns="45720" rIns="91440" bIns="45720" rtlCol="0">
            <a:normAutofit/>
          </a:bodyPr>
          <a:lstStyle>
            <a:lvl1pPr marL="349250" indent="-349250" algn="l" defTabSz="914400" rtl="0" eaLnBrk="1" latinLnBrk="0" hangingPunct="1">
              <a:spcBef>
                <a:spcPts val="2000"/>
              </a:spcBef>
              <a:buFont typeface="Wingdings 2" pitchFamily="18" charset="2"/>
              <a:buNone/>
              <a:defRPr sz="20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2" name="Title 1"/>
          <p:cNvSpPr>
            <a:spLocks noGrp="1"/>
          </p:cNvSpPr>
          <p:nvPr>
            <p:ph type="title"/>
          </p:nvPr>
        </p:nvSpPr>
        <p:spPr>
          <a:xfrm>
            <a:off x="282575" y="4920520"/>
            <a:ext cx="3931920" cy="566738"/>
          </a:xfrm>
        </p:spPr>
        <p:txBody>
          <a:bodyPr anchor="b">
            <a:normAutofit/>
          </a:bodyPr>
          <a:lstStyle>
            <a:lvl1pPr algn="l">
              <a:defRPr sz="2400" b="0"/>
            </a:lvl1pPr>
          </a:lstStyle>
          <a:p>
            <a:r>
              <a:rPr lang="en-US" smtClean="0"/>
              <a:t>Click to edit Master title style</a:t>
            </a:r>
            <a:endParaRPr/>
          </a:p>
        </p:txBody>
      </p:sp>
      <p:sp>
        <p:nvSpPr>
          <p:cNvPr id="4" name="Text Placeholder 3"/>
          <p:cNvSpPr>
            <a:spLocks noGrp="1"/>
          </p:cNvSpPr>
          <p:nvPr>
            <p:ph type="body" sz="half" idx="2"/>
          </p:nvPr>
        </p:nvSpPr>
        <p:spPr>
          <a:xfrm>
            <a:off x="282575" y="5563458"/>
            <a:ext cx="3931920" cy="652462"/>
          </a:xfrm>
        </p:spPr>
        <p:txBody>
          <a:bodyPr/>
          <a:lstStyle>
            <a:lvl1pPr marL="0" indent="0" algn="l">
              <a:buNone/>
              <a:defRPr sz="14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1FF61F-486F-E64A-9B31-1CD41C240F90}" type="datetimeFigureOut">
              <a:rPr lang="en-US" smtClean="0"/>
              <a:pPr/>
              <a:t>6/11/2011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C28497-C911-6243-8CE0-D8BB264204B1}" type="slidenum">
              <a:rPr lang="en-US" smtClean="0"/>
              <a:pPr/>
              <a:t>‹Nº›</a:t>
            </a:fld>
            <a:endParaRPr lang="en-US"/>
          </a:p>
        </p:txBody>
      </p:sp>
      <p:sp>
        <p:nvSpPr>
          <p:cNvPr id="8" name="Text Placeholder 3"/>
          <p:cNvSpPr>
            <a:spLocks noGrp="1"/>
          </p:cNvSpPr>
          <p:nvPr>
            <p:ph type="body" sz="half" idx="13"/>
          </p:nvPr>
        </p:nvSpPr>
        <p:spPr>
          <a:xfrm>
            <a:off x="4927918" y="4899025"/>
            <a:ext cx="3931920" cy="1352458"/>
          </a:xfrm>
        </p:spPr>
        <p:txBody>
          <a:bodyPr>
            <a:normAutofit/>
          </a:bodyPr>
          <a:lstStyle>
            <a:lvl1pPr marL="0" indent="0" algn="l">
              <a:lnSpc>
                <a:spcPct val="110000"/>
              </a:lnSpc>
              <a:buNone/>
              <a:defRPr sz="12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Freeform 9"/>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2 Pictures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282575" y="458788"/>
            <a:ext cx="4114800" cy="3884612"/>
          </a:xfrm>
          <a:noFill/>
          <a:ln w="44450">
            <a:solidFill>
              <a:schemeClr val="bg1"/>
            </a:solidFill>
            <a:miter lim="800000"/>
          </a:ln>
        </p:spPr>
        <p:style>
          <a:lnRef idx="1">
            <a:schemeClr val="dk1"/>
          </a:lnRef>
          <a:fillRef idx="3">
            <a:schemeClr val="dk1"/>
          </a:fillRef>
          <a:effectRef idx="2">
            <a:schemeClr val="dk1"/>
          </a:effectRef>
          <a:fontRef idx="none"/>
        </p:style>
        <p:txBody>
          <a:bodyPr vert="horz" lIns="91440" tIns="45720" rIns="91440" bIns="45720" rtlCol="0">
            <a:normAutofit/>
          </a:bodyPr>
          <a:lstStyle>
            <a:lvl1pPr marL="349250" indent="-349250" algn="l" defTabSz="914400" rtl="0" eaLnBrk="1" latinLnBrk="0" hangingPunct="1">
              <a:spcBef>
                <a:spcPts val="2000"/>
              </a:spcBef>
              <a:buFont typeface="Wingdings 2" pitchFamily="18" charset="2"/>
              <a:buNone/>
              <a:defRPr sz="20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2" name="Title 1"/>
          <p:cNvSpPr>
            <a:spLocks noGrp="1"/>
          </p:cNvSpPr>
          <p:nvPr>
            <p:ph type="title"/>
          </p:nvPr>
        </p:nvSpPr>
        <p:spPr>
          <a:xfrm>
            <a:off x="282575" y="4920520"/>
            <a:ext cx="3931920" cy="566738"/>
          </a:xfrm>
        </p:spPr>
        <p:txBody>
          <a:bodyPr anchor="b">
            <a:normAutofit/>
          </a:bodyPr>
          <a:lstStyle>
            <a:lvl1pPr algn="l">
              <a:defRPr sz="2400" b="0"/>
            </a:lvl1pPr>
          </a:lstStyle>
          <a:p>
            <a:r>
              <a:rPr lang="en-US" smtClean="0"/>
              <a:t>Click to edit Master title style</a:t>
            </a:r>
            <a:endParaRPr/>
          </a:p>
        </p:txBody>
      </p:sp>
      <p:sp>
        <p:nvSpPr>
          <p:cNvPr id="4" name="Text Placeholder 3"/>
          <p:cNvSpPr>
            <a:spLocks noGrp="1"/>
          </p:cNvSpPr>
          <p:nvPr>
            <p:ph type="body" sz="half" idx="2"/>
          </p:nvPr>
        </p:nvSpPr>
        <p:spPr>
          <a:xfrm>
            <a:off x="282575" y="5563458"/>
            <a:ext cx="3931920" cy="652462"/>
          </a:xfrm>
        </p:spPr>
        <p:txBody>
          <a:bodyPr/>
          <a:lstStyle>
            <a:lvl1pPr marL="0" indent="0" algn="l">
              <a:buNone/>
              <a:defRPr sz="14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1FF61F-486F-E64A-9B31-1CD41C240F90}" type="datetimeFigureOut">
              <a:rPr lang="en-US" smtClean="0"/>
              <a:pPr/>
              <a:t>6/11/2011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C28497-C911-6243-8CE0-D8BB264204B1}" type="slidenum">
              <a:rPr lang="en-US" smtClean="0"/>
              <a:pPr/>
              <a:t>‹Nº›</a:t>
            </a:fld>
            <a:endParaRPr lang="en-US"/>
          </a:p>
        </p:txBody>
      </p:sp>
      <p:sp>
        <p:nvSpPr>
          <p:cNvPr id="8" name="Text Placeholder 3"/>
          <p:cNvSpPr>
            <a:spLocks noGrp="1"/>
          </p:cNvSpPr>
          <p:nvPr>
            <p:ph type="body" sz="half" idx="13"/>
          </p:nvPr>
        </p:nvSpPr>
        <p:spPr>
          <a:xfrm>
            <a:off x="4927918" y="4899025"/>
            <a:ext cx="3931920" cy="1352458"/>
          </a:xfrm>
        </p:spPr>
        <p:txBody>
          <a:bodyPr>
            <a:normAutofit/>
          </a:bodyPr>
          <a:lstStyle>
            <a:lvl1pPr marL="0" indent="0" algn="l">
              <a:lnSpc>
                <a:spcPct val="110000"/>
              </a:lnSpc>
              <a:buNone/>
              <a:defRPr sz="12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Freeform 9"/>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1" name="Picture Placeholder 2"/>
          <p:cNvSpPr>
            <a:spLocks noGrp="1"/>
          </p:cNvSpPr>
          <p:nvPr>
            <p:ph type="pic" idx="14"/>
          </p:nvPr>
        </p:nvSpPr>
        <p:spPr>
          <a:xfrm>
            <a:off x="4745038" y="458788"/>
            <a:ext cx="4114800" cy="3884612"/>
          </a:xfrm>
          <a:noFill/>
          <a:ln w="44450">
            <a:solidFill>
              <a:schemeClr val="bg1"/>
            </a:solidFill>
            <a:miter lim="800000"/>
          </a:ln>
        </p:spPr>
        <p:style>
          <a:lnRef idx="1">
            <a:schemeClr val="dk1"/>
          </a:lnRef>
          <a:fillRef idx="3">
            <a:schemeClr val="dk1"/>
          </a:fillRef>
          <a:effectRef idx="2">
            <a:schemeClr val="dk1"/>
          </a:effectRef>
          <a:fontRef idx="none"/>
        </p:style>
        <p:txBody>
          <a:bodyPr vert="horz" lIns="91440" tIns="45720" rIns="91440" bIns="45720" rtlCol="0">
            <a:normAutofit/>
          </a:bodyPr>
          <a:lstStyle>
            <a:lvl1pPr marL="349250" indent="-349250" algn="l" defTabSz="914400" rtl="0" eaLnBrk="1" latinLnBrk="0" hangingPunct="1">
              <a:spcBef>
                <a:spcPts val="2000"/>
              </a:spcBef>
              <a:buFont typeface="Wingdings 2" pitchFamily="18" charset="2"/>
              <a:buNone/>
              <a:defRPr sz="20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Video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2575" y="4920520"/>
            <a:ext cx="3931920" cy="566738"/>
          </a:xfrm>
        </p:spPr>
        <p:txBody>
          <a:bodyPr anchor="b">
            <a:normAutofit/>
          </a:bodyPr>
          <a:lstStyle>
            <a:lvl1pPr algn="l">
              <a:defRPr sz="2400" b="0"/>
            </a:lvl1pPr>
          </a:lstStyle>
          <a:p>
            <a:r>
              <a:rPr lang="en-US" smtClean="0"/>
              <a:t>Click to edit Master title style</a:t>
            </a:r>
            <a:endParaRPr/>
          </a:p>
        </p:txBody>
      </p:sp>
      <p:sp>
        <p:nvSpPr>
          <p:cNvPr id="4" name="Text Placeholder 3"/>
          <p:cNvSpPr>
            <a:spLocks noGrp="1"/>
          </p:cNvSpPr>
          <p:nvPr>
            <p:ph type="body" sz="half" idx="2"/>
          </p:nvPr>
        </p:nvSpPr>
        <p:spPr>
          <a:xfrm>
            <a:off x="282575" y="5563458"/>
            <a:ext cx="3931920" cy="652462"/>
          </a:xfrm>
        </p:spPr>
        <p:txBody>
          <a:bodyPr/>
          <a:lstStyle>
            <a:lvl1pPr marL="0" indent="0" algn="l">
              <a:buNone/>
              <a:defRPr sz="14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1FF61F-486F-E64A-9B31-1CD41C240F90}" type="datetimeFigureOut">
              <a:rPr lang="en-US" smtClean="0"/>
              <a:pPr/>
              <a:t>6/11/2011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C28497-C911-6243-8CE0-D8BB264204B1}" type="slidenum">
              <a:rPr lang="en-US" smtClean="0"/>
              <a:pPr/>
              <a:t>‹Nº›</a:t>
            </a:fld>
            <a:endParaRPr lang="en-US"/>
          </a:p>
        </p:txBody>
      </p:sp>
      <p:sp>
        <p:nvSpPr>
          <p:cNvPr id="8" name="Text Placeholder 3"/>
          <p:cNvSpPr>
            <a:spLocks noGrp="1"/>
          </p:cNvSpPr>
          <p:nvPr>
            <p:ph type="body" sz="half" idx="13"/>
          </p:nvPr>
        </p:nvSpPr>
        <p:spPr>
          <a:xfrm>
            <a:off x="4927918" y="4899025"/>
            <a:ext cx="3931920" cy="1352458"/>
          </a:xfrm>
        </p:spPr>
        <p:txBody>
          <a:bodyPr>
            <a:normAutofit/>
          </a:bodyPr>
          <a:lstStyle>
            <a:lvl1pPr marL="0" indent="0" algn="l">
              <a:lnSpc>
                <a:spcPct val="110000"/>
              </a:lnSpc>
              <a:buNone/>
              <a:defRPr sz="12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Freeform 9"/>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2" name="Media Placeholder 11"/>
          <p:cNvSpPr>
            <a:spLocks noGrp="1"/>
          </p:cNvSpPr>
          <p:nvPr>
            <p:ph type="media" sz="quarter" idx="14"/>
          </p:nvPr>
        </p:nvSpPr>
        <p:spPr>
          <a:xfrm>
            <a:off x="282575" y="458788"/>
            <a:ext cx="8577263" cy="3849624"/>
          </a:xfrm>
          <a:noFill/>
          <a:ln w="44450">
            <a:solidFill>
              <a:schemeClr val="bg1"/>
            </a:solidFill>
            <a:miter lim="800000"/>
          </a:ln>
          <a:effectLst/>
        </p:spPr>
        <p:style>
          <a:lnRef idx="1">
            <a:schemeClr val="dk1"/>
          </a:lnRef>
          <a:fillRef idx="3">
            <a:schemeClr val="dk1"/>
          </a:fillRef>
          <a:effectRef idx="2">
            <a:schemeClr val="dk1"/>
          </a:effectRef>
          <a:fontRef idx="none"/>
        </p:style>
        <p:txBody>
          <a:bodyPr vert="horz" lIns="91440" tIns="45720" rIns="91440" bIns="45720" rtlCol="0">
            <a:normAutofit/>
          </a:bodyPr>
          <a:lstStyle>
            <a:lvl1pPr marL="349250" indent="-349250" algn="l" defTabSz="914400" rtl="0" eaLnBrk="1" latinLnBrk="0" hangingPunct="1">
              <a:spcBef>
                <a:spcPts val="2000"/>
              </a:spcBef>
              <a:buFont typeface="Wingdings 2" pitchFamily="18" charset="2"/>
              <a:buNone/>
              <a:defRPr sz="2000" kern="1200">
                <a:solidFill>
                  <a:schemeClr val="tx1"/>
                </a:solidFill>
                <a:latin typeface="+mn-lt"/>
                <a:ea typeface="+mn-ea"/>
                <a:cs typeface="+mn-cs"/>
              </a:defRPr>
            </a:lvl1pPr>
          </a:lstStyle>
          <a:p>
            <a:r>
              <a:rPr lang="en-US" smtClean="0"/>
              <a:t>Click icon to add media</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11FF61F-486F-E64A-9B31-1CD41C240F90}" type="datetimeFigureOut">
              <a:rPr lang="en-US" smtClean="0"/>
              <a:pPr/>
              <a:t>6/11/2011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C28497-C911-6243-8CE0-D8BB264204B1}" type="slidenum">
              <a:rPr lang="en-US" smtClean="0"/>
              <a:pPr/>
              <a:t>‹Nº›</a:t>
            </a:fld>
            <a:endParaRPr lang="en-US"/>
          </a:p>
        </p:txBody>
      </p:sp>
      <p:sp>
        <p:nvSpPr>
          <p:cNvPr id="7" name="Freeform 6"/>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8" name="Freeform 7"/>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91400" y="458788"/>
            <a:ext cx="1447800" cy="5792787"/>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41350" y="458788"/>
            <a:ext cx="6521450" cy="57927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11FF61F-486F-E64A-9B31-1CD41C240F90}" type="datetimeFigureOut">
              <a:rPr lang="en-US" smtClean="0"/>
              <a:pPr/>
              <a:t>6/11/2011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C28497-C911-6243-8CE0-D8BB264204B1}" type="slidenum">
              <a:rPr lang="en-US" smtClean="0"/>
              <a:pPr/>
              <a:t>‹Nº›</a:t>
            </a:fld>
            <a:endParaRPr lang="en-US"/>
          </a:p>
        </p:txBody>
      </p:sp>
      <p:sp>
        <p:nvSpPr>
          <p:cNvPr id="7" name="Freeform 6"/>
          <p:cNvSpPr/>
          <p:nvPr/>
        </p:nvSpPr>
        <p:spPr>
          <a:xfrm>
            <a:off x="280416" y="258580"/>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8" name="Freeform 7"/>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1pPr>
              <a:spcBef>
                <a:spcPts val="20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11FF61F-486F-E64A-9B31-1CD41C240F90}" type="datetimeFigureOut">
              <a:rPr lang="en-US" smtClean="0"/>
              <a:pPr/>
              <a:t>6/11/2011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C28497-C911-6243-8CE0-D8BB264204B1}" type="slidenum">
              <a:rPr lang="en-US" smtClean="0"/>
              <a:pPr/>
              <a:t>‹Nº›</a:t>
            </a:fld>
            <a:endParaRPr lang="en-US"/>
          </a:p>
        </p:txBody>
      </p:sp>
      <p:sp>
        <p:nvSpPr>
          <p:cNvPr id="19" name="Freeform 18"/>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20" name="Freeform 19"/>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2371725" y="381000"/>
            <a:ext cx="4400550" cy="3048000"/>
          </a:xfrm>
          <a:noFill/>
          <a:ln w="44450">
            <a:solidFill>
              <a:schemeClr val="bg1"/>
            </a:solidFill>
            <a:miter lim="800000"/>
          </a:ln>
        </p:spPr>
        <p:style>
          <a:lnRef idx="1">
            <a:schemeClr val="dk1"/>
          </a:lnRef>
          <a:fillRef idx="3">
            <a:schemeClr val="dk1"/>
          </a:fillRef>
          <a:effectRef idx="2">
            <a:schemeClr val="dk1"/>
          </a:effectRef>
          <a:fontRef idx="none"/>
        </p:style>
        <p:txBody>
          <a:bodyPr>
            <a:normAutofit/>
          </a:bodyPr>
          <a:lstStyle>
            <a:lvl1pPr>
              <a:buNone/>
              <a:defRPr sz="2000"/>
            </a:lvl1pPr>
          </a:lstStyle>
          <a:p>
            <a:r>
              <a:rPr lang="en-US" smtClean="0"/>
              <a:t>Click icon to add picture</a:t>
            </a:r>
            <a:endParaRPr/>
          </a:p>
        </p:txBody>
      </p:sp>
      <p:sp>
        <p:nvSpPr>
          <p:cNvPr id="2" name="Title 1"/>
          <p:cNvSpPr>
            <a:spLocks noGrp="1"/>
          </p:cNvSpPr>
          <p:nvPr>
            <p:ph type="ctrTitle"/>
          </p:nvPr>
        </p:nvSpPr>
        <p:spPr>
          <a:xfrm>
            <a:off x="641350" y="4146363"/>
            <a:ext cx="7856538" cy="1470025"/>
          </a:xfrm>
        </p:spPr>
        <p:txBody>
          <a:bodyPr>
            <a:no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641350" y="5620871"/>
            <a:ext cx="7856538" cy="614081"/>
          </a:xfrm>
        </p:spPr>
        <p:txBody>
          <a:bodyPr>
            <a:normAutofit/>
          </a:bodyPr>
          <a:lstStyle>
            <a:lvl1pPr marL="0" indent="0" algn="ctr">
              <a:lnSpc>
                <a:spcPts val="2000"/>
              </a:lnSpc>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A11FF61F-486F-E64A-9B31-1CD41C240F90}" type="datetimeFigureOut">
              <a:rPr lang="en-US" smtClean="0"/>
              <a:pPr/>
              <a:t>6/11/2011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C28497-C911-6243-8CE0-D8BB264204B1}" type="slidenum">
              <a:rPr lang="en-US" smtClean="0"/>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2017059"/>
            <a:ext cx="7772400" cy="1655064"/>
          </a:xfrm>
        </p:spPr>
        <p:txBody>
          <a:bodyPr vert="horz" lIns="91440" tIns="45720" rIns="91440" bIns="45720" rtlCol="0" anchor="b" anchorCtr="0">
            <a:noAutofit/>
          </a:bodyPr>
          <a:lstStyle>
            <a:lvl1pPr algn="ctr" defTabSz="914400" rtl="0" eaLnBrk="1" latinLnBrk="0" hangingPunct="1">
              <a:spcBef>
                <a:spcPct val="0"/>
              </a:spcBef>
              <a:buNone/>
              <a:defRPr sz="5400" b="0" kern="1200" cap="none"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685800" y="3662979"/>
            <a:ext cx="7772400" cy="1500187"/>
          </a:xfrm>
        </p:spPr>
        <p:txBody>
          <a:bodyPr vert="horz" lIns="91440" tIns="45720" rIns="91440" bIns="45720" rtlCol="0" anchor="t" anchorCtr="0">
            <a:normAutofit/>
          </a:bodyPr>
          <a:lstStyle>
            <a:lvl1pPr marL="0" indent="0" algn="ctr">
              <a:buNone/>
              <a:defRPr sz="1800" kern="1200">
                <a:solidFill>
                  <a:schemeClr val="tx1">
                    <a:tint val="7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ctr" defTabSz="914400" rtl="0" eaLnBrk="1" latinLnBrk="0" hangingPunct="1">
              <a:lnSpc>
                <a:spcPts val="2000"/>
              </a:lnSpc>
              <a:spcBef>
                <a:spcPts val="2000"/>
              </a:spcBef>
              <a:buFont typeface="Wingdings 2" pitchFamily="18" charset="2"/>
              <a:buNone/>
            </a:pPr>
            <a:r>
              <a:rPr lang="en-US" smtClean="0"/>
              <a:t>Click to edit Master text styles</a:t>
            </a:r>
          </a:p>
        </p:txBody>
      </p:sp>
      <p:sp>
        <p:nvSpPr>
          <p:cNvPr id="4" name="Date Placeholder 3"/>
          <p:cNvSpPr>
            <a:spLocks noGrp="1"/>
          </p:cNvSpPr>
          <p:nvPr>
            <p:ph type="dt" sz="half" idx="10"/>
          </p:nvPr>
        </p:nvSpPr>
        <p:spPr/>
        <p:txBody>
          <a:bodyPr/>
          <a:lstStyle/>
          <a:p>
            <a:fld id="{A11FF61F-486F-E64A-9B31-1CD41C240F90}" type="datetimeFigureOut">
              <a:rPr lang="en-US" smtClean="0"/>
              <a:pPr/>
              <a:t>6/11/2011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C28497-C911-6243-8CE0-D8BB264204B1}" type="slidenum">
              <a:rPr lang="en-US" smtClean="0"/>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41350" y="1600200"/>
            <a:ext cx="3749040" cy="4651375"/>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49501" y="1600200"/>
            <a:ext cx="3749040" cy="4651375"/>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A11FF61F-486F-E64A-9B31-1CD41C240F90}" type="datetimeFigureOut">
              <a:rPr lang="en-US" smtClean="0"/>
              <a:pPr/>
              <a:t>6/11/2011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C28497-C911-6243-8CE0-D8BB264204B1}" type="slidenum">
              <a:rPr lang="en-US" smtClean="0"/>
              <a:pPr/>
              <a:t>‹Nº›</a:t>
            </a:fld>
            <a:endParaRPr lang="en-US"/>
          </a:p>
        </p:txBody>
      </p:sp>
      <p:sp>
        <p:nvSpPr>
          <p:cNvPr id="16" name="Freeform 15"/>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7" name="Freeform 16"/>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41350" y="1532964"/>
            <a:ext cx="3749040" cy="833718"/>
          </a:xfrm>
        </p:spPr>
        <p:txBody>
          <a:bodyPr anchor="ctr" anchorCtr="0">
            <a:noAutofit/>
          </a:bodyPr>
          <a:lstStyle>
            <a:lvl1pPr marL="0" indent="0" algn="ctr">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41350" y="2362200"/>
            <a:ext cx="3749040" cy="3889375"/>
          </a:xfrm>
        </p:spPr>
        <p:txBody>
          <a:bodyPr>
            <a:normAutofit/>
          </a:bodyPr>
          <a:lstStyle>
            <a:lvl1pPr>
              <a:defRPr sz="2400"/>
            </a:lvl1pPr>
            <a:lvl2pPr>
              <a:defRPr sz="22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52601" y="1532964"/>
            <a:ext cx="3749040" cy="833718"/>
          </a:xfrm>
        </p:spPr>
        <p:txBody>
          <a:bodyPr anchor="ctr" anchorCtr="0">
            <a:noAutofit/>
          </a:bodyPr>
          <a:lstStyle>
            <a:lvl1pPr marL="0" indent="0" algn="ctr">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2601" y="2362200"/>
            <a:ext cx="3749040" cy="3889375"/>
          </a:xfrm>
        </p:spPr>
        <p:txBody>
          <a:bodyPr>
            <a:normAutofit/>
          </a:bodyPr>
          <a:lstStyle>
            <a:lvl1pPr>
              <a:defRPr sz="2400"/>
            </a:lvl1pPr>
            <a:lvl2pPr>
              <a:defRPr sz="22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A11FF61F-486F-E64A-9B31-1CD41C240F90}" type="datetimeFigureOut">
              <a:rPr lang="en-US" smtClean="0"/>
              <a:pPr/>
              <a:t>6/11/2011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7C28497-C911-6243-8CE0-D8BB264204B1}" type="slidenum">
              <a:rPr lang="en-US" smtClean="0"/>
              <a:pPr/>
              <a:t>‹Nº›</a:t>
            </a:fld>
            <a:endParaRPr lang="en-US"/>
          </a:p>
        </p:txBody>
      </p:sp>
      <p:sp>
        <p:nvSpPr>
          <p:cNvPr id="10" name="Freeform 9"/>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1" name="Freeform 10"/>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A11FF61F-486F-E64A-9B31-1CD41C240F90}" type="datetimeFigureOut">
              <a:rPr lang="en-US" smtClean="0"/>
              <a:pPr/>
              <a:t>6/11/2011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7C28497-C911-6243-8CE0-D8BB264204B1}" type="slidenum">
              <a:rPr lang="en-US" smtClean="0"/>
              <a:pPr/>
              <a:t>‹Nº›</a:t>
            </a:fld>
            <a:endParaRPr lang="en-US"/>
          </a:p>
        </p:txBody>
      </p:sp>
      <p:sp>
        <p:nvSpPr>
          <p:cNvPr id="6" name="Freeform 5"/>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7" name="Freeform 6"/>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8" name="Freeform 7"/>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9" name="Freeform 8"/>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0" name="Freeform 9"/>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1" name="Freeform 10"/>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2" name="Freeform 11"/>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3" name="Freeform 12"/>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1FF61F-486F-E64A-9B31-1CD41C240F90}" type="datetimeFigureOut">
              <a:rPr lang="en-US" smtClean="0"/>
              <a:pPr/>
              <a:t>6/11/2011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7C28497-C911-6243-8CE0-D8BB264204B1}" type="slidenum">
              <a:rPr lang="en-US" smtClean="0"/>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4340" y="802910"/>
            <a:ext cx="3474720" cy="1162050"/>
          </a:xfrm>
        </p:spPr>
        <p:txBody>
          <a:bodyPr anchor="b">
            <a:normAutofit/>
          </a:bodyPr>
          <a:lstStyle>
            <a:lvl1pPr algn="ctr">
              <a:defRPr sz="2400" b="0"/>
            </a:lvl1pPr>
          </a:lstStyle>
          <a:p>
            <a:r>
              <a:rPr lang="en-US" smtClean="0"/>
              <a:t>Click to edit Master title style</a:t>
            </a:r>
            <a:endParaRPr/>
          </a:p>
        </p:txBody>
      </p:sp>
      <p:sp>
        <p:nvSpPr>
          <p:cNvPr id="3" name="Content Placeholder 2"/>
          <p:cNvSpPr>
            <a:spLocks noGrp="1"/>
          </p:cNvSpPr>
          <p:nvPr>
            <p:ph idx="1"/>
          </p:nvPr>
        </p:nvSpPr>
        <p:spPr>
          <a:xfrm>
            <a:off x="4562010" y="449705"/>
            <a:ext cx="3931920" cy="5781388"/>
          </a:xfrm>
        </p:spPr>
        <p:txBody>
          <a:bodyPr>
            <a:normAutofit/>
          </a:bodyPr>
          <a:lstStyle>
            <a:lvl1pPr>
              <a:defRPr sz="2400"/>
            </a:lvl1pPr>
            <a:lvl2pPr>
              <a:defRPr sz="2400"/>
            </a:lvl2pPr>
            <a:lvl3pPr>
              <a:defRPr sz="2400"/>
            </a:lvl3pPr>
            <a:lvl4pPr>
              <a:defRPr sz="2400"/>
            </a:lvl4pPr>
            <a:lvl5pPr>
              <a:defRPr sz="2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24340" y="2057399"/>
            <a:ext cx="3474720" cy="3733801"/>
          </a:xfrm>
        </p:spPr>
        <p:txBody>
          <a:bodyPr>
            <a:normAutofit/>
          </a:bodyPr>
          <a:lstStyle>
            <a:lvl1pPr marL="0" indent="0" algn="ctr">
              <a:lnSpc>
                <a:spcPct val="110000"/>
              </a:lnSpc>
              <a:buNone/>
              <a:defRPr sz="18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1FF61F-486F-E64A-9B31-1CD41C240F90}" type="datetimeFigureOut">
              <a:rPr lang="en-US" smtClean="0"/>
              <a:pPr/>
              <a:t>6/11/2011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C28497-C911-6243-8CE0-D8BB264204B1}" type="slidenum">
              <a:rPr lang="en-US" smtClean="0"/>
              <a:pPr/>
              <a:t>‹Nº›</a:t>
            </a:fld>
            <a:endParaRPr lang="en-US"/>
          </a:p>
        </p:txBody>
      </p:sp>
      <p:sp>
        <p:nvSpPr>
          <p:cNvPr id="8" name="Freeform 7"/>
          <p:cNvSpPr/>
          <p:nvPr/>
        </p:nvSpPr>
        <p:spPr>
          <a:xfrm>
            <a:off x="280416" y="258580"/>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9" name="Freeform 8"/>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41350" y="107576"/>
            <a:ext cx="7856538" cy="1310062"/>
          </a:xfrm>
          <a:prstGeom prst="rect">
            <a:avLst/>
          </a:prstGeom>
        </p:spPr>
        <p:txBody>
          <a:bodyPr vert="horz" lIns="91440" tIns="45720" rIns="91440" bIns="45720" rtlCol="0" anchor="b" anchorCtr="0">
            <a:normAutofit/>
          </a:bodyPr>
          <a:lstStyle/>
          <a:p>
            <a:r>
              <a:rPr lang="en-US" smtClean="0"/>
              <a:t>Click to edit Master title style</a:t>
            </a:r>
            <a:endParaRPr/>
          </a:p>
        </p:txBody>
      </p:sp>
      <p:sp>
        <p:nvSpPr>
          <p:cNvPr id="3" name="Text Placeholder 2"/>
          <p:cNvSpPr>
            <a:spLocks noGrp="1"/>
          </p:cNvSpPr>
          <p:nvPr>
            <p:ph type="body" idx="1"/>
          </p:nvPr>
        </p:nvSpPr>
        <p:spPr>
          <a:xfrm>
            <a:off x="618565" y="1600200"/>
            <a:ext cx="7878788" cy="463923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3505200" y="6356350"/>
            <a:ext cx="2133600" cy="365125"/>
          </a:xfrm>
          <a:prstGeom prst="rect">
            <a:avLst/>
          </a:prstGeom>
        </p:spPr>
        <p:txBody>
          <a:bodyPr vert="horz" lIns="0" tIns="45720" rIns="0" bIns="45720" rtlCol="0" anchor="ctr"/>
          <a:lstStyle>
            <a:lvl1pPr algn="ctr">
              <a:defRPr sz="1100">
                <a:solidFill>
                  <a:schemeClr val="tx1">
                    <a:lumMod val="75000"/>
                  </a:schemeClr>
                </a:solidFill>
              </a:defRPr>
            </a:lvl1pPr>
          </a:lstStyle>
          <a:p>
            <a:fld id="{A11FF61F-486F-E64A-9B31-1CD41C240F90}" type="datetimeFigureOut">
              <a:rPr lang="en-US" smtClean="0"/>
              <a:pPr/>
              <a:t>6/11/2011</a:t>
            </a:fld>
            <a:endParaRPr lang="en-US"/>
          </a:p>
        </p:txBody>
      </p:sp>
      <p:sp>
        <p:nvSpPr>
          <p:cNvPr id="5" name="Footer Placeholder 4"/>
          <p:cNvSpPr>
            <a:spLocks noGrp="1"/>
          </p:cNvSpPr>
          <p:nvPr>
            <p:ph type="ftr" sz="quarter" idx="3"/>
          </p:nvPr>
        </p:nvSpPr>
        <p:spPr>
          <a:xfrm>
            <a:off x="280416" y="6356350"/>
            <a:ext cx="2895600" cy="365125"/>
          </a:xfrm>
          <a:prstGeom prst="rect">
            <a:avLst/>
          </a:prstGeom>
        </p:spPr>
        <p:txBody>
          <a:bodyPr vert="horz" lIns="0" tIns="45720" rIns="0" bIns="45720" rtlCol="0" anchor="ctr"/>
          <a:lstStyle>
            <a:lvl1pPr algn="l">
              <a:defRPr sz="1100">
                <a:solidFill>
                  <a:schemeClr val="tx1">
                    <a:lumMod val="75000"/>
                  </a:schemeClr>
                </a:solidFill>
              </a:defRPr>
            </a:lvl1pPr>
          </a:lstStyle>
          <a:p>
            <a:endParaRPr lang="en-US"/>
          </a:p>
        </p:txBody>
      </p:sp>
      <p:sp>
        <p:nvSpPr>
          <p:cNvPr id="6" name="Slide Number Placeholder 5"/>
          <p:cNvSpPr>
            <a:spLocks noGrp="1"/>
          </p:cNvSpPr>
          <p:nvPr>
            <p:ph type="sldNum" sz="quarter" idx="4"/>
          </p:nvPr>
        </p:nvSpPr>
        <p:spPr>
          <a:xfrm>
            <a:off x="8077200" y="6356350"/>
            <a:ext cx="762000" cy="365125"/>
          </a:xfrm>
          <a:prstGeom prst="rect">
            <a:avLst/>
          </a:prstGeom>
        </p:spPr>
        <p:txBody>
          <a:bodyPr vert="horz" lIns="0" tIns="45720" rIns="0" bIns="45720" rtlCol="0" anchor="ctr"/>
          <a:lstStyle>
            <a:lvl1pPr algn="r">
              <a:defRPr sz="1100">
                <a:solidFill>
                  <a:schemeClr val="tx1">
                    <a:lumMod val="75000"/>
                  </a:schemeClr>
                </a:solidFill>
              </a:defRPr>
            </a:lvl1pPr>
          </a:lstStyle>
          <a:p>
            <a:fld id="{E7C28497-C911-6243-8CE0-D8BB264204B1}" type="slidenum">
              <a:rPr lang="en-US" smtClean="0"/>
              <a:pPr/>
              <a:t>‹Nº›</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defTabSz="914400" rtl="0" eaLnBrk="1" latinLnBrk="0" hangingPunct="1">
        <a:spcBef>
          <a:spcPct val="0"/>
        </a:spcBef>
        <a:buNone/>
        <a:defRPr sz="4800" kern="1200">
          <a:solidFill>
            <a:schemeClr val="tx1"/>
          </a:solidFill>
          <a:latin typeface="+mj-lt"/>
          <a:ea typeface="+mj-ea"/>
          <a:cs typeface="+mj-cs"/>
        </a:defRPr>
      </a:lvl1pPr>
    </p:titleStyle>
    <p:bodyStyle>
      <a:lvl1pPr marL="349250" indent="-349250" algn="l" defTabSz="914400" rtl="0" eaLnBrk="1" latinLnBrk="0" hangingPunct="1">
        <a:spcBef>
          <a:spcPts val="2000"/>
        </a:spcBef>
        <a:buFont typeface="Wingdings 2" pitchFamily="18" charset="2"/>
        <a:buChar char=""/>
        <a:defRPr sz="2400" kern="1200">
          <a:solidFill>
            <a:schemeClr val="tx1"/>
          </a:solidFill>
          <a:latin typeface="+mn-lt"/>
          <a:ea typeface="+mn-ea"/>
          <a:cs typeface="+mn-cs"/>
        </a:defRPr>
      </a:lvl1pPr>
      <a:lvl2pPr marL="685800" indent="-336550" algn="l" defTabSz="914400" rtl="0" eaLnBrk="1" latinLnBrk="0" hangingPunct="1">
        <a:spcBef>
          <a:spcPts val="600"/>
        </a:spcBef>
        <a:buClr>
          <a:schemeClr val="tx1">
            <a:lumMod val="65000"/>
          </a:schemeClr>
        </a:buClr>
        <a:buFont typeface="Wingdings 2" pitchFamily="18" charset="2"/>
        <a:buChar char=""/>
        <a:defRPr sz="2200" kern="1200">
          <a:solidFill>
            <a:schemeClr val="tx1"/>
          </a:solidFill>
          <a:latin typeface="+mn-lt"/>
          <a:ea typeface="+mn-ea"/>
          <a:cs typeface="+mn-cs"/>
        </a:defRPr>
      </a:lvl2pPr>
      <a:lvl3pPr marL="968375" indent="-282575" algn="l" defTabSz="914400" rtl="0" eaLnBrk="1" latinLnBrk="0" hangingPunct="1">
        <a:spcBef>
          <a:spcPts val="600"/>
        </a:spcBef>
        <a:buFont typeface="Wingdings 2" pitchFamily="18" charset="2"/>
        <a:buChar char=""/>
        <a:defRPr sz="2000" kern="1200">
          <a:solidFill>
            <a:schemeClr val="tx1"/>
          </a:solidFill>
          <a:latin typeface="+mn-lt"/>
          <a:ea typeface="+mn-ea"/>
          <a:cs typeface="+mn-cs"/>
        </a:defRPr>
      </a:lvl3pPr>
      <a:lvl4pPr marL="1263650" indent="-295275" algn="l" defTabSz="914400" rtl="0" eaLnBrk="1" latinLnBrk="0" hangingPunct="1">
        <a:spcBef>
          <a:spcPts val="600"/>
        </a:spcBef>
        <a:buClr>
          <a:schemeClr val="tx1">
            <a:lumMod val="65000"/>
          </a:schemeClr>
        </a:buClr>
        <a:buFont typeface="Wingdings 2" pitchFamily="18" charset="2"/>
        <a:buChar char=""/>
        <a:defRPr sz="1800" kern="1200">
          <a:solidFill>
            <a:schemeClr val="tx1"/>
          </a:solidFill>
          <a:latin typeface="+mn-lt"/>
          <a:ea typeface="+mn-ea"/>
          <a:cs typeface="+mn-cs"/>
        </a:defRPr>
      </a:lvl4pPr>
      <a:lvl5pPr marL="1546225" indent="-282575" algn="l" defTabSz="914400" rtl="0" eaLnBrk="1" latinLnBrk="0" hangingPunct="1">
        <a:spcBef>
          <a:spcPts val="600"/>
        </a:spcBef>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286000" y="1396746"/>
            <a:ext cx="4191000" cy="3302508"/>
          </a:xfrm>
          <a:prstGeom prst="rect">
            <a:avLst/>
          </a:prstGeom>
          <a:ln>
            <a:noFill/>
          </a:ln>
          <a:effectLst>
            <a:softEdge rad="112500"/>
          </a:effectLst>
        </p:spPr>
      </p:pic>
      <p:sp>
        <p:nvSpPr>
          <p:cNvPr id="2" name="Title 1"/>
          <p:cNvSpPr>
            <a:spLocks noGrp="1"/>
          </p:cNvSpPr>
          <p:nvPr>
            <p:ph type="ctrTitle"/>
          </p:nvPr>
        </p:nvSpPr>
        <p:spPr>
          <a:xfrm>
            <a:off x="658813" y="1905000"/>
            <a:ext cx="7826281" cy="1627093"/>
          </a:xfrm>
        </p:spPr>
        <p:txBody>
          <a:bodyPr/>
          <a:lstStyle/>
          <a:p>
            <a:r>
              <a:rPr lang="en-US" sz="6800" dirty="0" smtClean="0">
                <a:solidFill>
                  <a:srgbClr val="0000FF"/>
                </a:solidFill>
              </a:rPr>
              <a:t>Macrophage</a:t>
            </a:r>
            <a:r>
              <a:rPr lang="en-US" dirty="0" smtClean="0">
                <a:solidFill>
                  <a:schemeClr val="bg1"/>
                </a:solidFill>
              </a:rPr>
              <a:t> </a:t>
            </a:r>
            <a:endParaRPr lang="en-US" dirty="0">
              <a:solidFill>
                <a:schemeClr val="bg1"/>
              </a:solidFill>
            </a:endParaRPr>
          </a:p>
        </p:txBody>
      </p:sp>
      <p:sp>
        <p:nvSpPr>
          <p:cNvPr id="3" name="Subtitle 2"/>
          <p:cNvSpPr>
            <a:spLocks noGrp="1"/>
          </p:cNvSpPr>
          <p:nvPr>
            <p:ph type="subTitle" idx="1"/>
          </p:nvPr>
        </p:nvSpPr>
        <p:spPr>
          <a:xfrm>
            <a:off x="533400" y="5410200"/>
            <a:ext cx="7826281" cy="860611"/>
          </a:xfrm>
        </p:spPr>
        <p:txBody>
          <a:bodyPr/>
          <a:lstStyle/>
          <a:p>
            <a:r>
              <a:rPr lang="en-US" dirty="0" err="1" smtClean="0"/>
              <a:t>Chiara</a:t>
            </a:r>
            <a:r>
              <a:rPr lang="en-US" dirty="0" smtClean="0"/>
              <a:t> Costa, Rodrigo Acosta Sebastian Zapata</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Macrophages?</a:t>
            </a:r>
            <a:endParaRPr lang="en-US" dirty="0"/>
          </a:p>
        </p:txBody>
      </p:sp>
      <p:sp>
        <p:nvSpPr>
          <p:cNvPr id="3" name="Content Placeholder 2"/>
          <p:cNvSpPr>
            <a:spLocks noGrp="1"/>
          </p:cNvSpPr>
          <p:nvPr>
            <p:ph idx="1"/>
          </p:nvPr>
        </p:nvSpPr>
        <p:spPr/>
        <p:txBody>
          <a:bodyPr>
            <a:normAutofit/>
          </a:bodyPr>
          <a:lstStyle/>
          <a:p>
            <a:r>
              <a:rPr dirty="0" smtClean="0"/>
              <a:t>A type of white blood that ingests (takes in) foreign material. Macrophages are key players in the immune response to foreign invaders such as infectious microorganisms.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867400" y="1600200"/>
            <a:ext cx="2946400" cy="3810000"/>
          </a:xfrm>
          <a:prstGeom prst="rect">
            <a:avLst/>
          </a:prstGeom>
          <a:ln>
            <a:noFill/>
          </a:ln>
          <a:effectLst>
            <a:softEdge rad="112500"/>
          </a:effectLst>
        </p:spPr>
      </p:pic>
      <p:sp>
        <p:nvSpPr>
          <p:cNvPr id="2" name="Title 1"/>
          <p:cNvSpPr>
            <a:spLocks noGrp="1"/>
          </p:cNvSpPr>
          <p:nvPr>
            <p:ph type="title"/>
          </p:nvPr>
        </p:nvSpPr>
        <p:spPr/>
        <p:txBody>
          <a:bodyPr/>
          <a:lstStyle/>
          <a:p>
            <a:r>
              <a:rPr lang="en-US" dirty="0" smtClean="0"/>
              <a:t>Function of Macrophage</a:t>
            </a:r>
            <a:endParaRPr lang="en-US" dirty="0"/>
          </a:p>
        </p:txBody>
      </p:sp>
      <p:sp>
        <p:nvSpPr>
          <p:cNvPr id="3" name="Content Placeholder 2"/>
          <p:cNvSpPr>
            <a:spLocks noGrp="1"/>
          </p:cNvSpPr>
          <p:nvPr>
            <p:ph idx="1"/>
          </p:nvPr>
        </p:nvSpPr>
        <p:spPr>
          <a:xfrm>
            <a:off x="618565" y="1600200"/>
            <a:ext cx="4867835" cy="4639235"/>
          </a:xfrm>
        </p:spPr>
        <p:txBody>
          <a:bodyPr/>
          <a:lstStyle/>
          <a:p>
            <a:r>
              <a:rPr dirty="0" smtClean="0"/>
              <a:t>Macrophages help destroy bacteria, protozoa, and tumor cells. They also release substances that stimulate other cells of the immune system. And they are involved in antigen presentation. To do this, they carry the antigen on their surface and present it to a T cells.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can it be Identified</a:t>
            </a:r>
            <a:endParaRPr lang="en-US" dirty="0"/>
          </a:p>
        </p:txBody>
      </p:sp>
      <p:sp>
        <p:nvSpPr>
          <p:cNvPr id="3" name="Content Placeholder 2"/>
          <p:cNvSpPr>
            <a:spLocks noGrp="1"/>
          </p:cNvSpPr>
          <p:nvPr>
            <p:ph idx="1"/>
          </p:nvPr>
        </p:nvSpPr>
        <p:spPr/>
        <p:txBody>
          <a:bodyPr/>
          <a:lstStyle/>
          <a:p>
            <a:r>
              <a:rPr dirty="0" smtClean="0"/>
              <a:t>They can be identified by specific expression of a number of proteins including CD14, CD11b, F4/80 (mice)/EMR1 (human), Lysozyme M, MAC-1/MAC-3 and CD68 by flow cytometry or immunohistochemical staining. They move by action of Amoeboid movement.</a:t>
            </a:r>
            <a:endParaRPr lang="en-US" dirty="0"/>
          </a:p>
        </p:txBody>
      </p:sp>
      <p:pic>
        <p:nvPicPr>
          <p:cNvPr id="4" name="Picture 3"/>
          <p:cNvPicPr>
            <a:picLocks noChangeAspect="1"/>
          </p:cNvPicPr>
          <p:nvPr/>
        </p:nvPicPr>
        <p:blipFill>
          <a:blip r:embed="rId2"/>
          <a:stretch>
            <a:fillRect/>
          </a:stretch>
        </p:blipFill>
        <p:spPr>
          <a:xfrm>
            <a:off x="2971800" y="3508935"/>
            <a:ext cx="3937000" cy="2730500"/>
          </a:xfrm>
          <a:prstGeom prst="rect">
            <a:avLst/>
          </a:prstGeom>
          <a:ln>
            <a:noFill/>
          </a:ln>
          <a:effectLst>
            <a:softEdge rad="112500"/>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does it work</a:t>
            </a:r>
            <a:endParaRPr lang="en-US" dirty="0"/>
          </a:p>
        </p:txBody>
      </p:sp>
      <p:sp>
        <p:nvSpPr>
          <p:cNvPr id="3" name="Content Placeholder 2"/>
          <p:cNvSpPr>
            <a:spLocks noGrp="1"/>
          </p:cNvSpPr>
          <p:nvPr>
            <p:ph idx="1"/>
          </p:nvPr>
        </p:nvSpPr>
        <p:spPr/>
        <p:txBody>
          <a:bodyPr/>
          <a:lstStyle/>
          <a:p>
            <a:r>
              <a:rPr dirty="0" smtClean="0"/>
              <a:t>When a leukocyte enters damaged tissue through the endothelium of a blood vessel (a process known as the leukocyte extravasation), it undergoes a series of changes to become a macrophage. Monocytes are attracted to a damaged site by chemical substances through chemotaxis, triggered by a range of stimuli including damaged cells, pathogens and cytokines released by macrophages already at the site. At some sites such as the testis, macrophages have been shown to populate the organ through proliferation.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fontScale="90000"/>
          </a:bodyPr>
          <a:lstStyle/>
          <a:p>
            <a:r>
              <a:rPr lang="en-US" dirty="0" smtClean="0"/>
              <a:t>Structure of a Macrophage Cell</a:t>
            </a:r>
            <a:endParaRPr lang="en-US" dirty="0"/>
          </a:p>
        </p:txBody>
      </p:sp>
      <p:pic>
        <p:nvPicPr>
          <p:cNvPr id="4" name="Picture 3"/>
          <p:cNvPicPr>
            <a:picLocks noChangeAspect="1"/>
          </p:cNvPicPr>
          <p:nvPr/>
        </p:nvPicPr>
        <p:blipFill>
          <a:blip r:embed="rId2"/>
          <a:stretch>
            <a:fillRect/>
          </a:stretch>
        </p:blipFill>
        <p:spPr>
          <a:xfrm>
            <a:off x="1600200" y="1828800"/>
            <a:ext cx="5848350" cy="4377908"/>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Life Cycle</a:t>
            </a:r>
            <a:endParaRPr lang="en-US" dirty="0"/>
          </a:p>
        </p:txBody>
      </p:sp>
      <p:sp>
        <p:nvSpPr>
          <p:cNvPr id="3" name="2 Marcador de contenido"/>
          <p:cNvSpPr>
            <a:spLocks noGrp="1"/>
          </p:cNvSpPr>
          <p:nvPr>
            <p:ph idx="1"/>
          </p:nvPr>
        </p:nvSpPr>
        <p:spPr>
          <a:xfrm>
            <a:off x="618565" y="1600200"/>
            <a:ext cx="5553635" cy="4639235"/>
          </a:xfrm>
        </p:spPr>
        <p:txBody>
          <a:bodyPr/>
          <a:lstStyle/>
          <a:p>
            <a:r>
              <a:rPr lang="en-US" dirty="0" smtClean="0"/>
              <a:t>Macrophages are created </a:t>
            </a:r>
            <a:r>
              <a:rPr lang="en-US" dirty="0"/>
              <a:t>in the bone marrow</a:t>
            </a:r>
            <a:r>
              <a:rPr lang="en-US" dirty="0" smtClean="0"/>
              <a:t>. Macrophages start being a type of cell called monocyte, then when the monocyte is mature it turns into a macrophage. Some </a:t>
            </a:r>
            <a:r>
              <a:rPr lang="en-US" dirty="0"/>
              <a:t>monocytes </a:t>
            </a:r>
            <a:r>
              <a:rPr lang="en-US" dirty="0" smtClean="0"/>
              <a:t>go </a:t>
            </a:r>
            <a:r>
              <a:rPr lang="en-US" dirty="0"/>
              <a:t>to specific areas of the body, such as the liver, where they mature into specialized macrophages which remain in place. </a:t>
            </a:r>
            <a:r>
              <a:rPr lang="en-US" dirty="0" smtClean="0"/>
              <a:t>Macrophages have a short life they don’t live longer than seven or eight months.</a:t>
            </a:r>
            <a:endParaRPr lang="en-US" dirty="0"/>
          </a:p>
        </p:txBody>
      </p:sp>
      <p:pic>
        <p:nvPicPr>
          <p:cNvPr id="1026" name="Picture 2" descr="http://faculty.une.edu/com/abell/histo/monocyte.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324600" y="2514600"/>
            <a:ext cx="2634342" cy="25908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8043375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Importance</a:t>
            </a:r>
            <a:endParaRPr lang="en-US" dirty="0"/>
          </a:p>
        </p:txBody>
      </p:sp>
      <p:sp>
        <p:nvSpPr>
          <p:cNvPr id="3" name="2 Marcador de contenido"/>
          <p:cNvSpPr>
            <a:spLocks noGrp="1"/>
          </p:cNvSpPr>
          <p:nvPr>
            <p:ph idx="1"/>
          </p:nvPr>
        </p:nvSpPr>
        <p:spPr/>
        <p:txBody>
          <a:bodyPr>
            <a:normAutofit/>
          </a:bodyPr>
          <a:lstStyle/>
          <a:p>
            <a:r>
              <a:rPr lang="en-US" dirty="0" smtClean="0"/>
              <a:t>Macrophages are very important in our bodies because they protect us from </a:t>
            </a:r>
            <a:r>
              <a:rPr lang="en-US" dirty="0"/>
              <a:t>dangerous diseases. </a:t>
            </a:r>
            <a:r>
              <a:rPr lang="en-US" dirty="0" smtClean="0"/>
              <a:t>They are </a:t>
            </a:r>
            <a:r>
              <a:rPr lang="en-US" dirty="0"/>
              <a:t>like security guards for the immune system. Some of them remain a</a:t>
            </a:r>
            <a:r>
              <a:rPr lang="en-US" dirty="0" smtClean="0"/>
              <a:t>t regular areas </a:t>
            </a:r>
            <a:r>
              <a:rPr lang="en-US" dirty="0"/>
              <a:t>where foreign material commonly enters the body, </a:t>
            </a:r>
            <a:r>
              <a:rPr lang="en-US" dirty="0" smtClean="0"/>
              <a:t>they scan the materials and look if they are dangerous or and when they discover something </a:t>
            </a:r>
            <a:r>
              <a:rPr lang="en-US" dirty="0"/>
              <a:t>which </a:t>
            </a:r>
            <a:r>
              <a:rPr lang="en-US" dirty="0" smtClean="0"/>
              <a:t>might </a:t>
            </a:r>
            <a:r>
              <a:rPr lang="en-US" dirty="0"/>
              <a:t>be dangerous, </a:t>
            </a:r>
            <a:r>
              <a:rPr lang="en-US" dirty="0" smtClean="0"/>
              <a:t>they will </a:t>
            </a:r>
            <a:r>
              <a:rPr lang="en-US" dirty="0"/>
              <a:t>create enzymes to neutralize it so that it cannot continue replicating in the </a:t>
            </a:r>
            <a:r>
              <a:rPr lang="en-US" dirty="0" smtClean="0"/>
              <a:t>body. They also remove dead cells that may cause an inflammation.</a:t>
            </a:r>
            <a:endParaRPr lang="en-US" dirty="0"/>
          </a:p>
          <a:p>
            <a:endParaRPr lang="en-US" dirty="0"/>
          </a:p>
        </p:txBody>
      </p:sp>
    </p:spTree>
    <p:extLst>
      <p:ext uri="{BB962C8B-B14F-4D97-AF65-F5344CB8AC3E}">
        <p14:creationId xmlns:p14="http://schemas.microsoft.com/office/powerpoint/2010/main" xmlns="" val="15187214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hibit">
  <a:themeElements>
    <a:clrScheme name="Exhibit">
      <a:dk1>
        <a:sysClr val="windowText" lastClr="000000"/>
      </a:dk1>
      <a:lt1>
        <a:sysClr val="window" lastClr="FFFFFF"/>
      </a:lt1>
      <a:dk2>
        <a:srgbClr val="1C3264"/>
      </a:dk2>
      <a:lt2>
        <a:srgbClr val="CCCCCC"/>
      </a:lt2>
      <a:accent1>
        <a:srgbClr val="3399FF"/>
      </a:accent1>
      <a:accent2>
        <a:srgbClr val="69FFFF"/>
      </a:accent2>
      <a:accent3>
        <a:srgbClr val="CCFF33"/>
      </a:accent3>
      <a:accent4>
        <a:srgbClr val="3333FF"/>
      </a:accent4>
      <a:accent5>
        <a:srgbClr val="9933FF"/>
      </a:accent5>
      <a:accent6>
        <a:srgbClr val="FF33FF"/>
      </a:accent6>
      <a:hlink>
        <a:srgbClr val="6699FF"/>
      </a:hlink>
      <a:folHlink>
        <a:srgbClr val="9999CC"/>
      </a:folHlink>
    </a:clrScheme>
    <a:fontScheme name="Exhibit">
      <a:majorFont>
        <a:latin typeface="Corbel"/>
        <a:ea typeface=""/>
        <a:cs typeface=""/>
        <a:font script="Jpan" typeface="ＭＳ Ｐゴシック"/>
      </a:majorFont>
      <a:minorFont>
        <a:latin typeface="Corbel"/>
        <a:ea typeface=""/>
        <a:cs typeface=""/>
        <a:font script="Jpan" typeface="ＭＳ Ｐゴシック"/>
      </a:minorFont>
    </a:fontScheme>
    <a:fmtScheme name="Exhibit">
      <a:fillStyleLst>
        <a:solidFill>
          <a:schemeClr val="phClr"/>
        </a:solidFill>
        <a:gradFill rotWithShape="1">
          <a:gsLst>
            <a:gs pos="0">
              <a:schemeClr val="phClr">
                <a:tint val="100000"/>
                <a:shade val="50000"/>
                <a:satMod val="110000"/>
                <a:lumMod val="70000"/>
              </a:schemeClr>
            </a:gs>
            <a:gs pos="50000">
              <a:schemeClr val="phClr">
                <a:tint val="80000"/>
                <a:satMod val="135000"/>
              </a:schemeClr>
            </a:gs>
            <a:gs pos="100000">
              <a:schemeClr val="phClr">
                <a:tint val="30000"/>
                <a:satMod val="150000"/>
              </a:schemeClr>
            </a:gs>
          </a:gsLst>
          <a:lin ang="16200000" scaled="1"/>
        </a:gradFill>
        <a:gradFill rotWithShape="1">
          <a:gsLst>
            <a:gs pos="0">
              <a:schemeClr val="phClr">
                <a:shade val="50000"/>
                <a:satMod val="110000"/>
                <a:lumMod val="70000"/>
              </a:schemeClr>
            </a:gs>
            <a:gs pos="65000">
              <a:schemeClr val="phClr">
                <a:shade val="90000"/>
                <a:satMod val="200000"/>
                <a:lumMod val="110000"/>
              </a:schemeClr>
            </a:gs>
            <a:gs pos="100000">
              <a:schemeClr val="phClr">
                <a:tint val="90000"/>
                <a:shade val="100000"/>
                <a:satMod val="250000"/>
                <a:lumMod val="150000"/>
              </a:schemeClr>
            </a:gs>
          </a:gsLst>
          <a:lin ang="16200000" scaled="1"/>
        </a:gradFill>
      </a:fillStyleLst>
      <a:lnStyleLst>
        <a:ln w="31750" cap="flat" cmpd="sng" algn="ctr">
          <a:solidFill>
            <a:schemeClr val="phClr">
              <a:satMod val="105000"/>
            </a:schemeClr>
          </a:solidFill>
          <a:prstDash val="solid"/>
        </a:ln>
        <a:ln w="50800" cap="flat" cmpd="sng" algn="ctr">
          <a:solidFill>
            <a:schemeClr val="phClr">
              <a:alpha val="95000"/>
            </a:schemeClr>
          </a:solidFill>
          <a:prstDash val="solid"/>
        </a:ln>
        <a:ln w="50800" cap="flat" cmpd="sng" algn="ctr">
          <a:solidFill>
            <a:schemeClr val="phClr">
              <a:alpha val="90000"/>
            </a:schemeClr>
          </a:solidFill>
          <a:prstDash val="solid"/>
        </a:ln>
      </a:lnStyleLst>
      <a:effectStyleLst>
        <a:effectStyle>
          <a:effectLst/>
        </a:effectStyle>
        <a:effectStyle>
          <a:effectLst>
            <a:reflection blurRad="12700" stA="25000" endPos="15000" dist="50800" dir="5400000" sy="-100000" rotWithShape="0"/>
          </a:effectLst>
        </a:effectStyle>
        <a:effectStyle>
          <a:effectLst>
            <a:innerShdw blurRad="76200" dist="25400" dir="5400000">
              <a:srgbClr val="FFFFFF">
                <a:alpha val="50000"/>
              </a:srgbClr>
            </a:innerShdw>
            <a:outerShdw blurRad="254000" dist="254000" dir="5400000" sx="90000" sy="-30000" rotWithShape="0">
              <a:srgbClr val="000000">
                <a:alpha val="25000"/>
              </a:srgbClr>
            </a:outerShdw>
          </a:effectLst>
          <a:scene3d>
            <a:camera prst="orthographicFront">
              <a:rot lat="0" lon="0" rev="0"/>
            </a:camera>
            <a:lightRig rig="twoPt" dir="t">
              <a:rot lat="0" lon="0" rev="5400000"/>
            </a:lightRig>
          </a:scene3d>
          <a:sp3d>
            <a:bevelT w="0" h="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70000"/>
                <a:satMod val="120000"/>
                <a:lumMod val="30000"/>
              </a:schemeClr>
              <a:schemeClr val="phClr">
                <a:tint val="70000"/>
                <a:satMod val="500000"/>
                <a:lumMod val="5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Exhibit.thmx</Template>
  <TotalTime>143</TotalTime>
  <Words>405</Words>
  <Application>Microsoft Office PowerPoint</Application>
  <PresentationFormat>Presentación en pantalla (4:3)</PresentationFormat>
  <Paragraphs>15</Paragraphs>
  <Slides>8</Slides>
  <Notes>0</Notes>
  <HiddenSlides>0</HiddenSlides>
  <MMClips>0</MMClips>
  <ScaleCrop>false</ScaleCrop>
  <HeadingPairs>
    <vt:vector size="4" baseType="variant">
      <vt:variant>
        <vt:lpstr>Tema</vt:lpstr>
      </vt:variant>
      <vt:variant>
        <vt:i4>1</vt:i4>
      </vt:variant>
      <vt:variant>
        <vt:lpstr>Títulos de diapositiva</vt:lpstr>
      </vt:variant>
      <vt:variant>
        <vt:i4>8</vt:i4>
      </vt:variant>
    </vt:vector>
  </HeadingPairs>
  <TitlesOfParts>
    <vt:vector size="9" baseType="lpstr">
      <vt:lpstr>Exhibit</vt:lpstr>
      <vt:lpstr>Macrophage </vt:lpstr>
      <vt:lpstr>What are Macrophages?</vt:lpstr>
      <vt:lpstr>Function of Macrophage</vt:lpstr>
      <vt:lpstr>How can it be Identified</vt:lpstr>
      <vt:lpstr>How does it work</vt:lpstr>
      <vt:lpstr>Structure of a Macrophage Cell</vt:lpstr>
      <vt:lpstr>Life Cycle</vt:lpstr>
      <vt:lpstr>Importance</vt:lpstr>
    </vt:vector>
  </TitlesOfParts>
  <Company>Cbsebas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Macrophage </dc:title>
  <dc:creator>Edgardo Zapata Salcedo</dc:creator>
  <cp:lastModifiedBy>glazaro</cp:lastModifiedBy>
  <cp:revision>12</cp:revision>
  <dcterms:created xsi:type="dcterms:W3CDTF">2011-06-01T22:02:56Z</dcterms:created>
  <dcterms:modified xsi:type="dcterms:W3CDTF">2011-06-11T13:26:49Z</dcterms:modified>
</cp:coreProperties>
</file>